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343400" y="3776916"/>
            <a:ext cx="9584055" cy="171450"/>
          </a:xfrm>
          <a:custGeom>
            <a:avLst/>
            <a:gdLst/>
            <a:ahLst/>
            <a:cxnLst/>
            <a:rect l="l" t="t" r="r" b="b"/>
            <a:pathLst>
              <a:path w="9584055" h="171450">
                <a:moveTo>
                  <a:pt x="9525743" y="85661"/>
                </a:moveTo>
                <a:lnTo>
                  <a:pt x="9465944" y="137985"/>
                </a:lnTo>
                <a:lnTo>
                  <a:pt x="9461380" y="144014"/>
                </a:lnTo>
                <a:lnTo>
                  <a:pt x="9459531" y="151066"/>
                </a:lnTo>
                <a:lnTo>
                  <a:pt x="9460444" y="158309"/>
                </a:lnTo>
                <a:lnTo>
                  <a:pt x="9464167" y="164909"/>
                </a:lnTo>
                <a:lnTo>
                  <a:pt x="9470195" y="169473"/>
                </a:lnTo>
                <a:lnTo>
                  <a:pt x="9477248" y="171323"/>
                </a:lnTo>
                <a:lnTo>
                  <a:pt x="9484490" y="170410"/>
                </a:lnTo>
                <a:lnTo>
                  <a:pt x="9491091" y="166687"/>
                </a:lnTo>
                <a:lnTo>
                  <a:pt x="9561906" y="104711"/>
                </a:lnTo>
                <a:lnTo>
                  <a:pt x="9554971" y="104711"/>
                </a:lnTo>
                <a:lnTo>
                  <a:pt x="9562341" y="103217"/>
                </a:lnTo>
                <a:lnTo>
                  <a:pt x="9567104" y="100012"/>
                </a:lnTo>
                <a:lnTo>
                  <a:pt x="9542144" y="100012"/>
                </a:lnTo>
                <a:lnTo>
                  <a:pt x="9525743" y="85661"/>
                </a:lnTo>
                <a:close/>
              </a:path>
              <a:path w="9584055" h="171450">
                <a:moveTo>
                  <a:pt x="9503972" y="66611"/>
                </a:moveTo>
                <a:lnTo>
                  <a:pt x="19050" y="66611"/>
                </a:lnTo>
                <a:lnTo>
                  <a:pt x="11626" y="68105"/>
                </a:lnTo>
                <a:lnTo>
                  <a:pt x="5572" y="72183"/>
                </a:lnTo>
                <a:lnTo>
                  <a:pt x="1494" y="78237"/>
                </a:lnTo>
                <a:lnTo>
                  <a:pt x="0" y="85661"/>
                </a:lnTo>
                <a:lnTo>
                  <a:pt x="1494" y="93085"/>
                </a:lnTo>
                <a:lnTo>
                  <a:pt x="5572" y="99139"/>
                </a:lnTo>
                <a:lnTo>
                  <a:pt x="11626" y="103217"/>
                </a:lnTo>
                <a:lnTo>
                  <a:pt x="19050" y="104711"/>
                </a:lnTo>
                <a:lnTo>
                  <a:pt x="9503972" y="104711"/>
                </a:lnTo>
                <a:lnTo>
                  <a:pt x="9525743" y="85661"/>
                </a:lnTo>
                <a:lnTo>
                  <a:pt x="9503972" y="66611"/>
                </a:lnTo>
                <a:close/>
              </a:path>
              <a:path w="9584055" h="171450">
                <a:moveTo>
                  <a:pt x="9567846" y="99513"/>
                </a:moveTo>
                <a:lnTo>
                  <a:pt x="9562341" y="103217"/>
                </a:lnTo>
                <a:lnTo>
                  <a:pt x="9554971" y="104711"/>
                </a:lnTo>
                <a:lnTo>
                  <a:pt x="9561906" y="104711"/>
                </a:lnTo>
                <a:lnTo>
                  <a:pt x="9567846" y="99513"/>
                </a:lnTo>
                <a:close/>
              </a:path>
              <a:path w="9584055" h="171450">
                <a:moveTo>
                  <a:pt x="9542144" y="71310"/>
                </a:moveTo>
                <a:lnTo>
                  <a:pt x="9525743" y="85661"/>
                </a:lnTo>
                <a:lnTo>
                  <a:pt x="9542144" y="100012"/>
                </a:lnTo>
                <a:lnTo>
                  <a:pt x="9542144" y="71310"/>
                </a:lnTo>
                <a:close/>
              </a:path>
              <a:path w="9584055" h="171450">
                <a:moveTo>
                  <a:pt x="9567104" y="71310"/>
                </a:moveTo>
                <a:lnTo>
                  <a:pt x="9542144" y="71310"/>
                </a:lnTo>
                <a:lnTo>
                  <a:pt x="9542144" y="100012"/>
                </a:lnTo>
                <a:lnTo>
                  <a:pt x="9567104" y="100012"/>
                </a:lnTo>
                <a:lnTo>
                  <a:pt x="9567846" y="99513"/>
                </a:lnTo>
                <a:lnTo>
                  <a:pt x="9568590" y="98862"/>
                </a:lnTo>
                <a:lnTo>
                  <a:pt x="9572509" y="93085"/>
                </a:lnTo>
                <a:lnTo>
                  <a:pt x="9574021" y="85661"/>
                </a:lnTo>
                <a:lnTo>
                  <a:pt x="9572509" y="78237"/>
                </a:lnTo>
                <a:lnTo>
                  <a:pt x="9568590" y="72460"/>
                </a:lnTo>
                <a:lnTo>
                  <a:pt x="9567846" y="71809"/>
                </a:lnTo>
                <a:lnTo>
                  <a:pt x="9567104" y="71310"/>
                </a:lnTo>
                <a:close/>
              </a:path>
              <a:path w="9584055" h="171450">
                <a:moveTo>
                  <a:pt x="9568590" y="98862"/>
                </a:moveTo>
                <a:lnTo>
                  <a:pt x="9567846" y="99513"/>
                </a:lnTo>
                <a:lnTo>
                  <a:pt x="9568402" y="99139"/>
                </a:lnTo>
                <a:lnTo>
                  <a:pt x="9568590" y="98862"/>
                </a:lnTo>
                <a:close/>
              </a:path>
              <a:path w="9584055" h="171450">
                <a:moveTo>
                  <a:pt x="9568590" y="72460"/>
                </a:moveTo>
                <a:lnTo>
                  <a:pt x="9572509" y="78237"/>
                </a:lnTo>
                <a:lnTo>
                  <a:pt x="9574021" y="85661"/>
                </a:lnTo>
                <a:lnTo>
                  <a:pt x="9572509" y="93085"/>
                </a:lnTo>
                <a:lnTo>
                  <a:pt x="9568590" y="98862"/>
                </a:lnTo>
                <a:lnTo>
                  <a:pt x="9583673" y="85661"/>
                </a:lnTo>
                <a:lnTo>
                  <a:pt x="9568590" y="72460"/>
                </a:lnTo>
                <a:close/>
              </a:path>
              <a:path w="9584055" h="171450">
                <a:moveTo>
                  <a:pt x="9477248" y="0"/>
                </a:moveTo>
                <a:lnTo>
                  <a:pt x="9470195" y="1849"/>
                </a:lnTo>
                <a:lnTo>
                  <a:pt x="9464167" y="6413"/>
                </a:lnTo>
                <a:lnTo>
                  <a:pt x="9460444" y="13013"/>
                </a:lnTo>
                <a:lnTo>
                  <a:pt x="9459531" y="20256"/>
                </a:lnTo>
                <a:lnTo>
                  <a:pt x="9461380" y="27308"/>
                </a:lnTo>
                <a:lnTo>
                  <a:pt x="9465944" y="33337"/>
                </a:lnTo>
                <a:lnTo>
                  <a:pt x="9525743" y="85661"/>
                </a:lnTo>
                <a:lnTo>
                  <a:pt x="9542144" y="71310"/>
                </a:lnTo>
                <a:lnTo>
                  <a:pt x="9567104" y="71310"/>
                </a:lnTo>
                <a:lnTo>
                  <a:pt x="9562341" y="68105"/>
                </a:lnTo>
                <a:lnTo>
                  <a:pt x="9554971" y="66611"/>
                </a:lnTo>
                <a:lnTo>
                  <a:pt x="9561906" y="66611"/>
                </a:lnTo>
                <a:lnTo>
                  <a:pt x="9491091" y="4635"/>
                </a:lnTo>
                <a:lnTo>
                  <a:pt x="9484490" y="912"/>
                </a:lnTo>
                <a:lnTo>
                  <a:pt x="9477248" y="0"/>
                </a:lnTo>
                <a:close/>
              </a:path>
              <a:path w="9584055" h="171450">
                <a:moveTo>
                  <a:pt x="9567846" y="71809"/>
                </a:moveTo>
                <a:lnTo>
                  <a:pt x="9568590" y="72460"/>
                </a:lnTo>
                <a:lnTo>
                  <a:pt x="9568402" y="72183"/>
                </a:lnTo>
                <a:lnTo>
                  <a:pt x="9567846" y="71809"/>
                </a:lnTo>
                <a:close/>
              </a:path>
              <a:path w="9584055" h="171450">
                <a:moveTo>
                  <a:pt x="9561906" y="66611"/>
                </a:moveTo>
                <a:lnTo>
                  <a:pt x="9554971" y="66611"/>
                </a:lnTo>
                <a:lnTo>
                  <a:pt x="9562341" y="68105"/>
                </a:lnTo>
                <a:lnTo>
                  <a:pt x="9567846" y="71809"/>
                </a:lnTo>
                <a:lnTo>
                  <a:pt x="9561906" y="66611"/>
                </a:lnTo>
                <a:close/>
              </a:path>
            </a:pathLst>
          </a:custGeom>
          <a:solidFill>
            <a:srgbClr val="5A21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72198" y="1383919"/>
            <a:ext cx="4987925" cy="1703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0" i="0">
                <a:solidFill>
                  <a:srgbClr val="5A217C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18586"/>
            <a:ext cx="18288000" cy="736841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5882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312414"/>
            <a:ext cx="16256000" cy="274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800" b="1" i="0">
                <a:solidFill>
                  <a:schemeClr val="tx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WEEK</a:t>
            </a:r>
            <a:r>
              <a:rPr dirty="0" spc="-905"/>
              <a:t> </a:t>
            </a:r>
            <a:r>
              <a:rPr dirty="0" spc="-875"/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422" y="0"/>
            <a:ext cx="8985577" cy="779640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7695" y="4786122"/>
            <a:ext cx="18068925" cy="322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0" spc="-720">
                <a:solidFill>
                  <a:srgbClr val="5A217C"/>
                </a:solidFill>
                <a:latin typeface="Palatino Linotype"/>
                <a:cs typeface="Palatino Linotype"/>
              </a:rPr>
              <a:t>ANG</a:t>
            </a:r>
            <a:r>
              <a:rPr dirty="0" sz="7000" spc="-459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210">
                <a:solidFill>
                  <a:srgbClr val="5A217C"/>
                </a:solidFill>
                <a:latin typeface="Palatino Linotype"/>
                <a:cs typeface="Palatino Linotype"/>
              </a:rPr>
              <a:t>PAGTATAGUYOD</a:t>
            </a:r>
            <a:r>
              <a:rPr dirty="0" sz="7000" spc="-430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730">
                <a:solidFill>
                  <a:srgbClr val="5A217C"/>
                </a:solidFill>
                <a:latin typeface="Palatino Linotype"/>
                <a:cs typeface="Palatino Linotype"/>
              </a:rPr>
              <a:t>NG</a:t>
            </a:r>
            <a:r>
              <a:rPr dirty="0" sz="7000" spc="-455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320">
                <a:solidFill>
                  <a:srgbClr val="5A217C"/>
                </a:solidFill>
                <a:latin typeface="Palatino Linotype"/>
                <a:cs typeface="Palatino Linotype"/>
              </a:rPr>
              <a:t>WIKANG </a:t>
            </a:r>
            <a:r>
              <a:rPr dirty="0" sz="7000" spc="-360">
                <a:solidFill>
                  <a:srgbClr val="5A217C"/>
                </a:solidFill>
                <a:latin typeface="Palatino Linotype"/>
                <a:cs typeface="Palatino Linotype"/>
              </a:rPr>
              <a:t>PAMBANSA</a:t>
            </a:r>
            <a:r>
              <a:rPr dirty="0" sz="7000" spc="-484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55">
                <a:solidFill>
                  <a:srgbClr val="5A217C"/>
                </a:solidFill>
                <a:latin typeface="Palatino Linotype"/>
                <a:cs typeface="Palatino Linotype"/>
              </a:rPr>
              <a:t>SA</a:t>
            </a:r>
            <a:r>
              <a:rPr dirty="0" sz="7000" spc="-459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315">
                <a:solidFill>
                  <a:srgbClr val="5A217C"/>
                </a:solidFill>
                <a:latin typeface="Palatino Linotype"/>
                <a:cs typeface="Palatino Linotype"/>
              </a:rPr>
              <a:t>MAS</a:t>
            </a:r>
            <a:r>
              <a:rPr dirty="0" sz="7000" spc="-480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260">
                <a:solidFill>
                  <a:srgbClr val="5A217C"/>
                </a:solidFill>
                <a:latin typeface="Palatino Linotype"/>
                <a:cs typeface="Palatino Linotype"/>
              </a:rPr>
              <a:t>MATAAS</a:t>
            </a:r>
            <a:r>
              <a:rPr dirty="0" sz="7000" spc="-484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905">
                <a:solidFill>
                  <a:srgbClr val="5A217C"/>
                </a:solidFill>
                <a:latin typeface="Palatino Linotype"/>
                <a:cs typeface="Palatino Linotype"/>
              </a:rPr>
              <a:t>NA</a:t>
            </a:r>
            <a:r>
              <a:rPr dirty="0" sz="7000" spc="-480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275">
                <a:solidFill>
                  <a:srgbClr val="5A217C"/>
                </a:solidFill>
                <a:latin typeface="Palatino Linotype"/>
                <a:cs typeface="Palatino Linotype"/>
              </a:rPr>
              <a:t>ANTAS</a:t>
            </a:r>
            <a:r>
              <a:rPr dirty="0" sz="7000" spc="-484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755">
                <a:solidFill>
                  <a:srgbClr val="5A217C"/>
                </a:solidFill>
                <a:latin typeface="Palatino Linotype"/>
                <a:cs typeface="Palatino Linotype"/>
              </a:rPr>
              <a:t>NG </a:t>
            </a:r>
            <a:r>
              <a:rPr dirty="0" sz="7000" spc="-305">
                <a:solidFill>
                  <a:srgbClr val="5A217C"/>
                </a:solidFill>
                <a:latin typeface="Palatino Linotype"/>
                <a:cs typeface="Palatino Linotype"/>
              </a:rPr>
              <a:t>EDUKASYON</a:t>
            </a:r>
            <a:r>
              <a:rPr dirty="0" sz="7000" spc="-445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105">
                <a:solidFill>
                  <a:srgbClr val="5A217C"/>
                </a:solidFill>
                <a:latin typeface="Palatino Linotype"/>
                <a:cs typeface="Palatino Linotype"/>
              </a:rPr>
              <a:t>AT</a:t>
            </a:r>
            <a:r>
              <a:rPr dirty="0" sz="7000" spc="-465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150">
                <a:solidFill>
                  <a:srgbClr val="5A217C"/>
                </a:solidFill>
                <a:latin typeface="Palatino Linotype"/>
                <a:cs typeface="Palatino Linotype"/>
              </a:rPr>
              <a:t>LAGPAS</a:t>
            </a:r>
            <a:r>
              <a:rPr dirty="0" sz="7000" spc="-434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7000" spc="-25">
                <a:solidFill>
                  <a:srgbClr val="5A217C"/>
                </a:solidFill>
                <a:latin typeface="Palatino Linotype"/>
                <a:cs typeface="Palatino Linotype"/>
              </a:rPr>
              <a:t>PA</a:t>
            </a:r>
            <a:endParaRPr sz="7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0755" y="0"/>
            <a:ext cx="8437245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87992"/>
            <a:ext cx="7934498" cy="24990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83283" y="874217"/>
            <a:ext cx="11976735" cy="246443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79730" algn="l"/>
                <a:tab pos="380365" algn="l"/>
              </a:tabLst>
            </a:pPr>
            <a:r>
              <a:rPr dirty="0" sz="3400">
                <a:solidFill>
                  <a:srgbClr val="212121"/>
                </a:solidFill>
                <a:latin typeface="Book Antiqua"/>
                <a:cs typeface="Book Antiqua"/>
              </a:rPr>
              <a:t>I.</a:t>
            </a:r>
            <a:r>
              <a:rPr dirty="0" sz="34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60">
                <a:solidFill>
                  <a:srgbClr val="212121"/>
                </a:solidFill>
                <a:latin typeface="Book Antiqua"/>
                <a:cs typeface="Book Antiqua"/>
              </a:rPr>
              <a:t>OBJECTIVE:</a:t>
            </a:r>
            <a:endParaRPr sz="3400">
              <a:latin typeface="Book Antiqua"/>
              <a:cs typeface="Book Antiqua"/>
            </a:endParaRPr>
          </a:p>
          <a:p>
            <a:pPr marL="379730" indent="-3676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79730" algn="l"/>
                <a:tab pos="380365" algn="l"/>
              </a:tabLst>
            </a:pPr>
            <a:r>
              <a:rPr dirty="0" sz="3400" spc="-200">
                <a:solidFill>
                  <a:srgbClr val="212121"/>
                </a:solidFill>
                <a:latin typeface="Book Antiqua"/>
                <a:cs typeface="Book Antiqua"/>
              </a:rPr>
              <a:t>1.</a:t>
            </a:r>
            <a:r>
              <a:rPr dirty="0" sz="34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25">
                <a:solidFill>
                  <a:srgbClr val="212121"/>
                </a:solidFill>
                <a:latin typeface="Book Antiqua"/>
                <a:cs typeface="Book Antiqua"/>
              </a:rPr>
              <a:t>Natatalakay</a:t>
            </a:r>
            <a:r>
              <a:rPr dirty="0" sz="34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7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4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65">
                <a:solidFill>
                  <a:srgbClr val="212121"/>
                </a:solidFill>
                <a:latin typeface="Book Antiqua"/>
                <a:cs typeface="Book Antiqua"/>
              </a:rPr>
              <a:t>kasaysayan</a:t>
            </a:r>
            <a:r>
              <a:rPr dirty="0" sz="34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9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4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2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4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50">
                <a:solidFill>
                  <a:srgbClr val="212121"/>
                </a:solidFill>
                <a:latin typeface="Book Antiqua"/>
                <a:cs typeface="Book Antiqua"/>
              </a:rPr>
              <a:t>pambansa.</a:t>
            </a:r>
            <a:endParaRPr sz="3400">
              <a:latin typeface="Book Antiqua"/>
              <a:cs typeface="Book Antiqua"/>
            </a:endParaRPr>
          </a:p>
          <a:p>
            <a:pPr marL="379730" indent="-3676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79730" algn="l"/>
                <a:tab pos="380365" algn="l"/>
              </a:tabLst>
            </a:pPr>
            <a:r>
              <a:rPr dirty="0" sz="3400">
                <a:solidFill>
                  <a:srgbClr val="212121"/>
                </a:solidFill>
                <a:latin typeface="Book Antiqua"/>
                <a:cs typeface="Book Antiqua"/>
              </a:rPr>
              <a:t>2.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60">
                <a:solidFill>
                  <a:srgbClr val="212121"/>
                </a:solidFill>
                <a:latin typeface="Book Antiqua"/>
                <a:cs typeface="Book Antiqua"/>
              </a:rPr>
              <a:t>Naihahambing</a:t>
            </a:r>
            <a:r>
              <a:rPr dirty="0" sz="3400" spc="-12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8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4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05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4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25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34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45">
                <a:solidFill>
                  <a:srgbClr val="212121"/>
                </a:solidFill>
                <a:latin typeface="Book Antiqua"/>
                <a:cs typeface="Book Antiqua"/>
              </a:rPr>
              <a:t>batay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7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14">
                <a:solidFill>
                  <a:srgbClr val="212121"/>
                </a:solidFill>
                <a:latin typeface="Book Antiqua"/>
                <a:cs typeface="Book Antiqua"/>
              </a:rPr>
              <a:t>gamit.</a:t>
            </a:r>
            <a:endParaRPr sz="3400">
              <a:latin typeface="Book Antiqua"/>
              <a:cs typeface="Book Antiqua"/>
            </a:endParaRPr>
          </a:p>
          <a:p>
            <a:pPr marL="379730" indent="-3676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79730" algn="l"/>
                <a:tab pos="380365" algn="l"/>
              </a:tabLst>
            </a:pPr>
            <a:r>
              <a:rPr dirty="0" sz="3400">
                <a:solidFill>
                  <a:srgbClr val="212121"/>
                </a:solidFill>
                <a:latin typeface="Book Antiqua"/>
                <a:cs typeface="Book Antiqua"/>
              </a:rPr>
              <a:t>3.</a:t>
            </a:r>
            <a:r>
              <a:rPr dirty="0" sz="34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30">
                <a:solidFill>
                  <a:srgbClr val="212121"/>
                </a:solidFill>
                <a:latin typeface="Book Antiqua"/>
                <a:cs typeface="Book Antiqua"/>
              </a:rPr>
              <a:t>Nakalilikha</a:t>
            </a:r>
            <a:r>
              <a:rPr dirty="0" sz="34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9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4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65">
                <a:solidFill>
                  <a:srgbClr val="212121"/>
                </a:solidFill>
                <a:latin typeface="Book Antiqua"/>
                <a:cs typeface="Book Antiqua"/>
              </a:rPr>
              <a:t>diskursong</a:t>
            </a:r>
            <a:r>
              <a:rPr dirty="0" sz="34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195">
                <a:solidFill>
                  <a:srgbClr val="212121"/>
                </a:solidFill>
                <a:latin typeface="Book Antiqua"/>
                <a:cs typeface="Book Antiqua"/>
              </a:rPr>
              <a:t>may</a:t>
            </a:r>
            <a:r>
              <a:rPr dirty="0" sz="34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220">
                <a:solidFill>
                  <a:srgbClr val="212121"/>
                </a:solidFill>
                <a:latin typeface="Book Antiqua"/>
                <a:cs typeface="Book Antiqua"/>
              </a:rPr>
              <a:t>temang</a:t>
            </a:r>
            <a:r>
              <a:rPr dirty="0" sz="3400" spc="-12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400" spc="75">
                <a:solidFill>
                  <a:srgbClr val="212121"/>
                </a:solidFill>
                <a:latin typeface="Book Antiqua"/>
                <a:cs typeface="Book Antiqua"/>
              </a:rPr>
              <a:t>pangwika.</a:t>
            </a:r>
            <a:endParaRPr sz="3400">
              <a:latin typeface="Book Antiqua"/>
              <a:cs typeface="Book Antiqu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82985" y="0"/>
            <a:ext cx="5805014" cy="680453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723644" cy="1668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72242"/>
            <a:ext cx="18288000" cy="7147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98975" cy="38557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43500"/>
            <a:ext cx="1662683" cy="41148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2342" y="0"/>
            <a:ext cx="4875657" cy="735787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16000" y="1594815"/>
            <a:ext cx="13455650" cy="4379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50" spc="135">
                <a:solidFill>
                  <a:srgbClr val="212121"/>
                </a:solidFill>
                <a:latin typeface="Book Antiqua"/>
                <a:cs typeface="Book Antiqua"/>
              </a:rPr>
              <a:t>Ano</a:t>
            </a:r>
            <a:r>
              <a:rPr dirty="0" sz="3550" spc="-13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9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55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320">
                <a:solidFill>
                  <a:srgbClr val="212121"/>
                </a:solidFill>
                <a:latin typeface="Book Antiqua"/>
                <a:cs typeface="Book Antiqua"/>
              </a:rPr>
              <a:t>Wika?</a:t>
            </a:r>
            <a:endParaRPr sz="35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Book Antiqua"/>
              <a:cs typeface="Book Antiqua"/>
            </a:endParaRPr>
          </a:p>
          <a:p>
            <a:pPr marL="12700" marR="5080">
              <a:lnSpc>
                <a:spcPct val="117500"/>
              </a:lnSpc>
            </a:pPr>
            <a:r>
              <a:rPr dirty="0" sz="3550" spc="240">
                <a:solidFill>
                  <a:srgbClr val="212121"/>
                </a:solidFill>
                <a:latin typeface="Book Antiqua"/>
                <a:cs typeface="Book Antiqua"/>
              </a:rPr>
              <a:t>Masistemang</a:t>
            </a:r>
            <a:r>
              <a:rPr dirty="0" sz="355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90">
                <a:solidFill>
                  <a:srgbClr val="212121"/>
                </a:solidFill>
                <a:latin typeface="Book Antiqua"/>
                <a:cs typeface="Book Antiqua"/>
              </a:rPr>
              <a:t>tunog</a:t>
            </a:r>
            <a:r>
              <a:rPr dirty="0" sz="3550" spc="-13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29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10">
                <a:solidFill>
                  <a:srgbClr val="212121"/>
                </a:solidFill>
                <a:latin typeface="Book Antiqua"/>
                <a:cs typeface="Book Antiqua"/>
              </a:rPr>
              <a:t>pinipili</a:t>
            </a:r>
            <a:r>
              <a:rPr dirty="0" sz="355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60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65">
                <a:solidFill>
                  <a:srgbClr val="212121"/>
                </a:solidFill>
                <a:latin typeface="Book Antiqua"/>
                <a:cs typeface="Book Antiqua"/>
              </a:rPr>
              <a:t>isinasaayos</a:t>
            </a:r>
            <a:r>
              <a:rPr dirty="0" sz="355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55">
                <a:solidFill>
                  <a:srgbClr val="212121"/>
                </a:solidFill>
                <a:latin typeface="Book Antiqua"/>
                <a:cs typeface="Book Antiqua"/>
              </a:rPr>
              <a:t>upang</a:t>
            </a:r>
            <a:r>
              <a:rPr dirty="0" sz="35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04">
                <a:solidFill>
                  <a:srgbClr val="212121"/>
                </a:solidFill>
                <a:latin typeface="Book Antiqua"/>
                <a:cs typeface="Book Antiqua"/>
              </a:rPr>
              <a:t>magamit </a:t>
            </a:r>
            <a:r>
              <a:rPr dirty="0" sz="3550" spc="20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5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70">
                <a:solidFill>
                  <a:srgbClr val="212121"/>
                </a:solidFill>
                <a:latin typeface="Book Antiqua"/>
                <a:cs typeface="Book Antiqua"/>
              </a:rPr>
              <a:t>taong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04">
                <a:solidFill>
                  <a:srgbClr val="212121"/>
                </a:solidFill>
                <a:latin typeface="Book Antiqua"/>
                <a:cs typeface="Book Antiqua"/>
              </a:rPr>
              <a:t>may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60">
                <a:solidFill>
                  <a:srgbClr val="212121"/>
                </a:solidFill>
                <a:latin typeface="Book Antiqua"/>
                <a:cs typeface="Book Antiqua"/>
              </a:rPr>
              <a:t>iisang</a:t>
            </a:r>
            <a:r>
              <a:rPr dirty="0" sz="355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55">
                <a:solidFill>
                  <a:srgbClr val="212121"/>
                </a:solidFill>
                <a:latin typeface="Book Antiqua"/>
                <a:cs typeface="Book Antiqua"/>
              </a:rPr>
              <a:t>kultura.</a:t>
            </a:r>
            <a:r>
              <a:rPr dirty="0" sz="355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00">
                <a:solidFill>
                  <a:srgbClr val="212121"/>
                </a:solidFill>
                <a:latin typeface="Book Antiqua"/>
                <a:cs typeface="Book Antiqua"/>
              </a:rPr>
              <a:t>(Henry</a:t>
            </a:r>
            <a:r>
              <a:rPr dirty="0" sz="3550" spc="-13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80">
                <a:solidFill>
                  <a:srgbClr val="212121"/>
                </a:solidFill>
                <a:latin typeface="Book Antiqua"/>
                <a:cs typeface="Book Antiqua"/>
              </a:rPr>
              <a:t>Gleason)</a:t>
            </a:r>
            <a:endParaRPr sz="35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6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3550" spc="114">
                <a:solidFill>
                  <a:srgbClr val="212121"/>
                </a:solidFill>
                <a:latin typeface="Book Antiqua"/>
                <a:cs typeface="Book Antiqua"/>
              </a:rPr>
              <a:t>Narito</a:t>
            </a:r>
            <a:r>
              <a:rPr dirty="0" sz="3550" spc="-12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9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5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55">
                <a:solidFill>
                  <a:srgbClr val="212121"/>
                </a:solidFill>
                <a:latin typeface="Book Antiqua"/>
                <a:cs typeface="Book Antiqua"/>
              </a:rPr>
              <a:t>pinaikling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20">
                <a:solidFill>
                  <a:srgbClr val="212121"/>
                </a:solidFill>
                <a:latin typeface="Book Antiqua"/>
                <a:cs typeface="Book Antiqua"/>
              </a:rPr>
              <a:t>bersyon</a:t>
            </a:r>
            <a:r>
              <a:rPr dirty="0" sz="355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20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5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14">
                <a:solidFill>
                  <a:srgbClr val="212121"/>
                </a:solidFill>
                <a:latin typeface="Book Antiqua"/>
                <a:cs typeface="Book Antiqua"/>
              </a:rPr>
              <a:t>bawat</a:t>
            </a:r>
            <a:r>
              <a:rPr dirty="0" sz="355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70">
                <a:solidFill>
                  <a:srgbClr val="212121"/>
                </a:solidFill>
                <a:latin typeface="Book Antiqua"/>
                <a:cs typeface="Book Antiqua"/>
              </a:rPr>
              <a:t>bahagi</a:t>
            </a:r>
            <a:r>
              <a:rPr dirty="0" sz="35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7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endParaRPr sz="35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550" spc="145">
                <a:solidFill>
                  <a:srgbClr val="212121"/>
                </a:solidFill>
                <a:latin typeface="Book Antiqua"/>
                <a:cs typeface="Book Antiqua"/>
              </a:rPr>
              <a:t>**Probisiyong</a:t>
            </a:r>
            <a:r>
              <a:rPr dirty="0" sz="3550" spc="-13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10">
                <a:solidFill>
                  <a:srgbClr val="212121"/>
                </a:solidFill>
                <a:latin typeface="Book Antiqua"/>
                <a:cs typeface="Book Antiqua"/>
              </a:rPr>
              <a:t>Pangwika</a:t>
            </a:r>
            <a:r>
              <a:rPr dirty="0" sz="35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95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5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55">
                <a:solidFill>
                  <a:srgbClr val="212121"/>
                </a:solidFill>
                <a:latin typeface="Book Antiqua"/>
                <a:cs typeface="Book Antiqua"/>
              </a:rPr>
              <a:t>Saligang</a:t>
            </a:r>
            <a:r>
              <a:rPr dirty="0" sz="35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50" spc="140">
                <a:solidFill>
                  <a:srgbClr val="212121"/>
                </a:solidFill>
                <a:latin typeface="Book Antiqua"/>
                <a:cs typeface="Book Antiqua"/>
              </a:rPr>
              <a:t>Batas:</a:t>
            </a:r>
            <a:endParaRPr sz="35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72242"/>
            <a:ext cx="18288000" cy="7147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98975" cy="38557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43500"/>
            <a:ext cx="1662683" cy="41148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2342" y="0"/>
            <a:ext cx="4875657" cy="821893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16000" y="915511"/>
            <a:ext cx="15419069" cy="519811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299720" indent="-28765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300355" algn="l"/>
              </a:tabLst>
            </a:pP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Saligang</a:t>
            </a:r>
            <a:r>
              <a:rPr dirty="0" sz="26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5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26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0">
                <a:solidFill>
                  <a:srgbClr val="212121"/>
                </a:solidFill>
                <a:latin typeface="Book Antiqua"/>
                <a:cs typeface="Book Antiqua"/>
              </a:rPr>
              <a:t>Biyak-</a:t>
            </a:r>
            <a:r>
              <a:rPr dirty="0" sz="2600" spc="125">
                <a:solidFill>
                  <a:srgbClr val="212121"/>
                </a:solidFill>
                <a:latin typeface="Book Antiqua"/>
                <a:cs typeface="Book Antiqua"/>
              </a:rPr>
              <a:t>na-Bato</a:t>
            </a:r>
            <a:r>
              <a:rPr dirty="0" sz="26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(1896)</a:t>
            </a:r>
            <a:endParaRPr sz="2600">
              <a:latin typeface="Book Antiqua"/>
              <a:cs typeface="Book Antiqua"/>
            </a:endParaRPr>
          </a:p>
          <a:p>
            <a:pPr lvl="1" marL="471170" indent="-240029">
              <a:lnSpc>
                <a:spcPct val="100000"/>
              </a:lnSpc>
              <a:spcBef>
                <a:spcPts val="590"/>
              </a:spcBef>
              <a:buChar char="–"/>
              <a:tabLst>
                <a:tab pos="471805" algn="l"/>
              </a:tabLst>
            </a:pPr>
            <a:r>
              <a:rPr dirty="0" sz="2600" spc="85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3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6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itinakdang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90">
                <a:solidFill>
                  <a:srgbClr val="212121"/>
                </a:solidFill>
                <a:latin typeface="Book Antiqua"/>
                <a:cs typeface="Book Antiqua"/>
              </a:rPr>
              <a:t>opisyal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5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26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75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26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55">
                <a:solidFill>
                  <a:srgbClr val="212121"/>
                </a:solidFill>
                <a:latin typeface="Book Antiqua"/>
                <a:cs typeface="Book Antiqua"/>
              </a:rPr>
              <a:t>unang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5">
                <a:solidFill>
                  <a:srgbClr val="212121"/>
                </a:solidFill>
                <a:latin typeface="Book Antiqua"/>
                <a:cs typeface="Book Antiqua"/>
              </a:rPr>
              <a:t>republika.</a:t>
            </a:r>
            <a:endParaRPr sz="2600">
              <a:latin typeface="Book Antiqua"/>
              <a:cs typeface="Book Antiqu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12121"/>
              </a:buClr>
              <a:buFont typeface="Book Antiqua"/>
              <a:buChar char="–"/>
            </a:pPr>
            <a:endParaRPr sz="3400">
              <a:latin typeface="Book Antiqua"/>
              <a:cs typeface="Book Antiqua"/>
            </a:endParaRPr>
          </a:p>
          <a:p>
            <a:pPr marL="337185" indent="-325120">
              <a:lnSpc>
                <a:spcPct val="100000"/>
              </a:lnSpc>
              <a:buAutoNum type="arabicPeriod"/>
              <a:tabLst>
                <a:tab pos="337820" algn="l"/>
              </a:tabLst>
            </a:pP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Saligang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30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70">
                <a:solidFill>
                  <a:srgbClr val="212121"/>
                </a:solidFill>
                <a:latin typeface="Book Antiqua"/>
                <a:cs typeface="Book Antiqua"/>
              </a:rPr>
              <a:t>1935</a:t>
            </a:r>
            <a:endParaRPr sz="2600">
              <a:latin typeface="Book Antiqua"/>
              <a:cs typeface="Book Antiqua"/>
            </a:endParaRPr>
          </a:p>
          <a:p>
            <a:pPr lvl="1" marL="12700" marR="69850" indent="219075">
              <a:lnSpc>
                <a:spcPct val="118500"/>
              </a:lnSpc>
              <a:spcBef>
                <a:spcPts val="10"/>
              </a:spcBef>
              <a:buChar char="–"/>
              <a:tabLst>
                <a:tab pos="471805" algn="l"/>
              </a:tabLst>
            </a:pP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Lilikha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6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0">
                <a:solidFill>
                  <a:srgbClr val="212121"/>
                </a:solidFill>
                <a:latin typeface="Book Antiqua"/>
                <a:cs typeface="Book Antiqua"/>
              </a:rPr>
              <a:t>pambansa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0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5">
                <a:solidFill>
                  <a:srgbClr val="212121"/>
                </a:solidFill>
                <a:latin typeface="Book Antiqua"/>
                <a:cs typeface="Book Antiqua"/>
              </a:rPr>
              <a:t>isa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6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50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50">
                <a:solidFill>
                  <a:srgbClr val="212121"/>
                </a:solidFill>
                <a:latin typeface="Book Antiqua"/>
                <a:cs typeface="Book Antiqua"/>
              </a:rPr>
              <a:t>Ingles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5">
                <a:solidFill>
                  <a:srgbClr val="212121"/>
                </a:solidFill>
                <a:latin typeface="Book Antiqua"/>
                <a:cs typeface="Book Antiqua"/>
              </a:rPr>
              <a:t>Kastila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70">
                <a:solidFill>
                  <a:srgbClr val="212121"/>
                </a:solidFill>
                <a:latin typeface="Book Antiqua"/>
                <a:cs typeface="Book Antiqua"/>
              </a:rPr>
              <a:t>pa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0">
                <a:solidFill>
                  <a:srgbClr val="212121"/>
                </a:solidFill>
                <a:latin typeface="Book Antiqua"/>
                <a:cs typeface="Book Antiqua"/>
              </a:rPr>
              <a:t>rin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ang </a:t>
            </a:r>
            <a:r>
              <a:rPr dirty="0" sz="2600" spc="90">
                <a:solidFill>
                  <a:srgbClr val="212121"/>
                </a:solidFill>
                <a:latin typeface="Book Antiqua"/>
                <a:cs typeface="Book Antiqua"/>
              </a:rPr>
              <a:t>opisyal</a:t>
            </a:r>
            <a:r>
              <a:rPr dirty="0" sz="26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habang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65">
                <a:solidFill>
                  <a:srgbClr val="212121"/>
                </a:solidFill>
                <a:latin typeface="Book Antiqua"/>
                <a:cs typeface="Book Antiqua"/>
              </a:rPr>
              <a:t>wala</a:t>
            </a:r>
            <a:r>
              <a:rPr dirty="0" sz="26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pang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5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35">
                <a:solidFill>
                  <a:srgbClr val="212121"/>
                </a:solidFill>
                <a:latin typeface="Book Antiqua"/>
                <a:cs typeface="Book Antiqua"/>
              </a:rPr>
              <a:t>ukol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-10">
                <a:solidFill>
                  <a:srgbClr val="212121"/>
                </a:solidFill>
                <a:latin typeface="Book Antiqua"/>
                <a:cs typeface="Book Antiqua"/>
              </a:rPr>
              <a:t>dito.</a:t>
            </a:r>
            <a:endParaRPr sz="2600">
              <a:latin typeface="Book Antiqua"/>
              <a:cs typeface="Book Antiqua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212121"/>
              </a:buClr>
              <a:buFont typeface="Book Antiqua"/>
              <a:buChar char="–"/>
            </a:pPr>
            <a:endParaRPr sz="3400">
              <a:latin typeface="Book Antiqua"/>
              <a:cs typeface="Book Antiqua"/>
            </a:endParaRPr>
          </a:p>
          <a:p>
            <a:pPr marL="339090" indent="-327025">
              <a:lnSpc>
                <a:spcPct val="100000"/>
              </a:lnSpc>
              <a:buAutoNum type="arabicPeriod"/>
              <a:tabLst>
                <a:tab pos="339725" algn="l"/>
              </a:tabLst>
            </a:pP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Saligang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30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45">
                <a:solidFill>
                  <a:srgbClr val="212121"/>
                </a:solidFill>
                <a:latin typeface="Book Antiqua"/>
                <a:cs typeface="Book Antiqua"/>
              </a:rPr>
              <a:t>1973</a:t>
            </a:r>
            <a:endParaRPr sz="2600">
              <a:latin typeface="Book Antiqua"/>
              <a:cs typeface="Book Antiqua"/>
            </a:endParaRPr>
          </a:p>
          <a:p>
            <a:pPr lvl="1" marL="471170" indent="-240029">
              <a:lnSpc>
                <a:spcPct val="100000"/>
              </a:lnSpc>
              <a:spcBef>
                <a:spcPts val="575"/>
              </a:spcBef>
              <a:buChar char="–"/>
              <a:tabLst>
                <a:tab pos="471805" algn="l"/>
              </a:tabLst>
            </a:pPr>
            <a:r>
              <a:rPr dirty="0" sz="2600" spc="125">
                <a:solidFill>
                  <a:srgbClr val="212121"/>
                </a:solidFill>
                <a:latin typeface="Book Antiqua"/>
                <a:cs typeface="Book Antiqua"/>
              </a:rPr>
              <a:t>Itinatakda</a:t>
            </a:r>
            <a:r>
              <a:rPr dirty="0" sz="26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paglinang</a:t>
            </a:r>
            <a:r>
              <a:rPr dirty="0" sz="26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50">
                <a:solidFill>
                  <a:srgbClr val="212121"/>
                </a:solidFill>
                <a:latin typeface="Book Antiqua"/>
                <a:cs typeface="Book Antiqua"/>
              </a:rPr>
              <a:t>pormal</a:t>
            </a:r>
            <a:r>
              <a:rPr dirty="0" sz="26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65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4">
                <a:solidFill>
                  <a:srgbClr val="212121"/>
                </a:solidFill>
                <a:latin typeface="Book Antiqua"/>
                <a:cs typeface="Book Antiqua"/>
              </a:rPr>
              <a:t>paggamit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6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0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bilang</a:t>
            </a:r>
            <a:r>
              <a:rPr dirty="0" sz="26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0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6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0">
                <a:solidFill>
                  <a:srgbClr val="212121"/>
                </a:solidFill>
                <a:latin typeface="Book Antiqua"/>
                <a:cs typeface="Book Antiqua"/>
              </a:rPr>
              <a:t>pambansa.</a:t>
            </a:r>
            <a:endParaRPr sz="2600">
              <a:latin typeface="Book Antiqua"/>
              <a:cs typeface="Book Antiqua"/>
            </a:endParaRPr>
          </a:p>
          <a:p>
            <a:pPr lvl="1">
              <a:lnSpc>
                <a:spcPct val="100000"/>
              </a:lnSpc>
              <a:buClr>
                <a:srgbClr val="212121"/>
              </a:buClr>
              <a:buFont typeface="Book Antiqua"/>
              <a:buChar char="–"/>
            </a:pPr>
            <a:endParaRPr sz="3450">
              <a:latin typeface="Book Antiqua"/>
              <a:cs typeface="Book Antiqua"/>
            </a:endParaRPr>
          </a:p>
          <a:p>
            <a:pPr marL="362585" indent="-349885">
              <a:lnSpc>
                <a:spcPct val="100000"/>
              </a:lnSpc>
              <a:buAutoNum type="arabicPeriod"/>
              <a:tabLst>
                <a:tab pos="362585" algn="l"/>
              </a:tabLst>
            </a:pPr>
            <a:r>
              <a:rPr dirty="0" sz="2600" spc="120">
                <a:solidFill>
                  <a:srgbClr val="212121"/>
                </a:solidFill>
                <a:latin typeface="Book Antiqua"/>
                <a:cs typeface="Book Antiqua"/>
              </a:rPr>
              <a:t>Saligang</a:t>
            </a:r>
            <a:r>
              <a:rPr dirty="0" sz="26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30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26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4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6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600" spc="110">
                <a:solidFill>
                  <a:srgbClr val="212121"/>
                </a:solidFill>
                <a:latin typeface="Book Antiqua"/>
                <a:cs typeface="Book Antiqua"/>
              </a:rPr>
              <a:t>1987</a:t>
            </a:r>
            <a:endParaRPr sz="26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4802"/>
            <a:ext cx="8823452" cy="64721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16000" y="855469"/>
            <a:ext cx="13289280" cy="7011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0985">
              <a:lnSpc>
                <a:spcPct val="117500"/>
              </a:lnSpc>
              <a:spcBef>
                <a:spcPts val="100"/>
              </a:spcBef>
            </a:pP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Seksyon</a:t>
            </a:r>
            <a:r>
              <a:rPr dirty="0" sz="3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5">
                <a:solidFill>
                  <a:srgbClr val="212121"/>
                </a:solidFill>
                <a:latin typeface="Book Antiqua"/>
                <a:cs typeface="Book Antiqua"/>
              </a:rPr>
              <a:t>6:</a:t>
            </a:r>
            <a:r>
              <a:rPr dirty="0" sz="39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9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9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00">
                <a:solidFill>
                  <a:srgbClr val="212121"/>
                </a:solidFill>
                <a:latin typeface="Book Antiqua"/>
                <a:cs typeface="Book Antiqua"/>
              </a:rPr>
              <a:t>pambansa;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10">
                <a:solidFill>
                  <a:srgbClr val="212121"/>
                </a:solidFill>
                <a:latin typeface="Book Antiqua"/>
                <a:cs typeface="Book Antiqua"/>
              </a:rPr>
              <a:t>dapat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65">
                <a:solidFill>
                  <a:srgbClr val="212121"/>
                </a:solidFill>
                <a:latin typeface="Book Antiqua"/>
                <a:cs typeface="Book Antiqua"/>
              </a:rPr>
              <a:t>itong </a:t>
            </a:r>
            <a:r>
              <a:rPr dirty="0" sz="3900" spc="170">
                <a:solidFill>
                  <a:srgbClr val="212121"/>
                </a:solidFill>
                <a:latin typeface="Book Antiqua"/>
                <a:cs typeface="Book Antiqua"/>
              </a:rPr>
              <a:t>payabungin</a:t>
            </a:r>
            <a:r>
              <a:rPr dirty="0" sz="390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95">
                <a:solidFill>
                  <a:srgbClr val="212121"/>
                </a:solidFill>
                <a:latin typeface="Book Antiqua"/>
                <a:cs typeface="Book Antiqua"/>
              </a:rPr>
              <a:t>gamit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iba’t</a:t>
            </a:r>
            <a:r>
              <a:rPr dirty="0" sz="39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90">
                <a:solidFill>
                  <a:srgbClr val="212121"/>
                </a:solidFill>
                <a:latin typeface="Book Antiqua"/>
                <a:cs typeface="Book Antiqua"/>
              </a:rPr>
              <a:t>ibang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00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390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45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3900">
              <a:latin typeface="Book Antiqua"/>
              <a:cs typeface="Book Antiqua"/>
            </a:endParaRPr>
          </a:p>
          <a:p>
            <a:pPr marL="12700" marR="260350" indent="219075">
              <a:lnSpc>
                <a:spcPts val="5510"/>
              </a:lnSpc>
              <a:spcBef>
                <a:spcPts val="305"/>
              </a:spcBef>
            </a:pP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Seksyon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55">
                <a:solidFill>
                  <a:srgbClr val="212121"/>
                </a:solidFill>
                <a:latin typeface="Book Antiqua"/>
                <a:cs typeface="Book Antiqua"/>
              </a:rPr>
              <a:t>7:</a:t>
            </a:r>
            <a:r>
              <a:rPr dirty="0" sz="39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05">
                <a:solidFill>
                  <a:srgbClr val="212121"/>
                </a:solidFill>
                <a:latin typeface="Book Antiqua"/>
                <a:cs typeface="Book Antiqua"/>
              </a:rPr>
              <a:t>Opisyal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50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05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25">
                <a:solidFill>
                  <a:srgbClr val="212121"/>
                </a:solidFill>
                <a:latin typeface="Book Antiqua"/>
                <a:cs typeface="Book Antiqua"/>
              </a:rPr>
              <a:t>Ingles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5">
                <a:solidFill>
                  <a:srgbClr val="212121"/>
                </a:solidFill>
                <a:latin typeface="Book Antiqua"/>
                <a:cs typeface="Book Antiqua"/>
              </a:rPr>
              <a:t>para </a:t>
            </a:r>
            <a:r>
              <a:rPr dirty="0" sz="3900" spc="215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29">
                <a:solidFill>
                  <a:srgbClr val="212121"/>
                </a:solidFill>
                <a:latin typeface="Book Antiqua"/>
                <a:cs typeface="Book Antiqua"/>
              </a:rPr>
              <a:t>komunikasyon</a:t>
            </a:r>
            <a:r>
              <a:rPr dirty="0" sz="390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25">
                <a:solidFill>
                  <a:srgbClr val="212121"/>
                </a:solidFill>
                <a:latin typeface="Book Antiqua"/>
                <a:cs typeface="Book Antiqua"/>
              </a:rPr>
              <a:t>pagtuturo.</a:t>
            </a:r>
            <a:endParaRPr sz="3900">
              <a:latin typeface="Book Antiqua"/>
              <a:cs typeface="Book Antiqua"/>
            </a:endParaRPr>
          </a:p>
          <a:p>
            <a:pPr marL="231775">
              <a:lnSpc>
                <a:spcPct val="100000"/>
              </a:lnSpc>
              <a:spcBef>
                <a:spcPts val="495"/>
              </a:spcBef>
            </a:pP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Seksyon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8: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85">
                <a:solidFill>
                  <a:srgbClr val="212121"/>
                </a:solidFill>
                <a:latin typeface="Book Antiqua"/>
                <a:cs typeface="Book Antiqua"/>
              </a:rPr>
              <a:t>Konstitusyon</a:t>
            </a:r>
            <a:r>
              <a:rPr dirty="0" sz="390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20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10">
                <a:solidFill>
                  <a:srgbClr val="212121"/>
                </a:solidFill>
                <a:latin typeface="Book Antiqua"/>
                <a:cs typeface="Book Antiqua"/>
              </a:rPr>
              <a:t>dapat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29">
                <a:solidFill>
                  <a:srgbClr val="212121"/>
                </a:solidFill>
                <a:latin typeface="Book Antiqua"/>
                <a:cs typeface="Book Antiqua"/>
              </a:rPr>
              <a:t>nasa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50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endParaRPr sz="3900">
              <a:latin typeface="Book Antiqua"/>
              <a:cs typeface="Book Antiqua"/>
            </a:endParaRPr>
          </a:p>
          <a:p>
            <a:pPr marL="12700" marR="2665095">
              <a:lnSpc>
                <a:spcPts val="5510"/>
              </a:lnSpc>
              <a:spcBef>
                <a:spcPts val="309"/>
              </a:spcBef>
            </a:pPr>
            <a:r>
              <a:rPr dirty="0" sz="3900" spc="210">
                <a:solidFill>
                  <a:srgbClr val="212121"/>
                </a:solidFill>
                <a:latin typeface="Book Antiqua"/>
                <a:cs typeface="Book Antiqua"/>
              </a:rPr>
              <a:t>Ingles,</a:t>
            </a:r>
            <a:r>
              <a:rPr dirty="0" sz="3900" spc="-5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85">
                <a:solidFill>
                  <a:srgbClr val="212121"/>
                </a:solidFill>
                <a:latin typeface="Book Antiqua"/>
                <a:cs typeface="Book Antiqua"/>
              </a:rPr>
              <a:t>isalin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5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90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50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00">
                <a:solidFill>
                  <a:srgbClr val="212121"/>
                </a:solidFill>
                <a:latin typeface="Book Antiqua"/>
                <a:cs typeface="Book Antiqua"/>
              </a:rPr>
              <a:t>pangunahing</a:t>
            </a:r>
            <a:r>
              <a:rPr dirty="0" sz="39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40">
                <a:solidFill>
                  <a:srgbClr val="212121"/>
                </a:solidFill>
                <a:latin typeface="Book Antiqua"/>
                <a:cs typeface="Book Antiqua"/>
              </a:rPr>
              <a:t>wikang </a:t>
            </a:r>
            <a:r>
              <a:rPr dirty="0" sz="3900" spc="200">
                <a:solidFill>
                  <a:srgbClr val="212121"/>
                </a:solidFill>
                <a:latin typeface="Book Antiqua"/>
                <a:cs typeface="Book Antiqua"/>
              </a:rPr>
              <a:t>panrehiyon,</a:t>
            </a:r>
            <a:r>
              <a:rPr dirty="0" sz="3900" spc="-53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0">
                <a:solidFill>
                  <a:srgbClr val="212121"/>
                </a:solidFill>
                <a:latin typeface="Book Antiqua"/>
                <a:cs typeface="Book Antiqua"/>
              </a:rPr>
              <a:t>Arabic,</a:t>
            </a:r>
            <a:r>
              <a:rPr dirty="0" sz="3900" spc="-53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20">
                <a:solidFill>
                  <a:srgbClr val="212121"/>
                </a:solidFill>
                <a:latin typeface="Book Antiqua"/>
                <a:cs typeface="Book Antiqua"/>
              </a:rPr>
              <a:t>Kastila.</a:t>
            </a:r>
            <a:endParaRPr sz="3900">
              <a:latin typeface="Book Antiqua"/>
              <a:cs typeface="Book Antiqua"/>
            </a:endParaRPr>
          </a:p>
          <a:p>
            <a:pPr marL="231775">
              <a:lnSpc>
                <a:spcPct val="100000"/>
              </a:lnSpc>
              <a:spcBef>
                <a:spcPts val="495"/>
              </a:spcBef>
            </a:pP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Seksyon</a:t>
            </a:r>
            <a:r>
              <a:rPr dirty="0" sz="3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45">
                <a:solidFill>
                  <a:srgbClr val="212121"/>
                </a:solidFill>
                <a:latin typeface="Book Antiqua"/>
                <a:cs typeface="Book Antiqua"/>
              </a:rPr>
              <a:t>9:</a:t>
            </a:r>
            <a:r>
              <a:rPr dirty="0" sz="3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90">
                <a:solidFill>
                  <a:srgbClr val="212121"/>
                </a:solidFill>
                <a:latin typeface="Book Antiqua"/>
                <a:cs typeface="Book Antiqua"/>
              </a:rPr>
              <a:t>Magtatag</a:t>
            </a:r>
            <a:r>
              <a:rPr dirty="0" sz="3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2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5">
                <a:solidFill>
                  <a:srgbClr val="212121"/>
                </a:solidFill>
                <a:latin typeface="Book Antiqua"/>
                <a:cs typeface="Book Antiqua"/>
              </a:rPr>
              <a:t>Komisyon</a:t>
            </a:r>
            <a:r>
              <a:rPr dirty="0" sz="39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5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9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32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9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40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endParaRPr sz="3900">
              <a:latin typeface="Book Antiqua"/>
              <a:cs typeface="Book Antiqua"/>
            </a:endParaRPr>
          </a:p>
          <a:p>
            <a:pPr marL="12700" marR="640080">
              <a:lnSpc>
                <a:spcPts val="5510"/>
              </a:lnSpc>
              <a:spcBef>
                <a:spcPts val="105"/>
              </a:spcBef>
            </a:pPr>
            <a:r>
              <a:rPr dirty="0" sz="3900" spc="170">
                <a:solidFill>
                  <a:srgbClr val="212121"/>
                </a:solidFill>
                <a:latin typeface="Book Antiqua"/>
                <a:cs typeface="Book Antiqua"/>
              </a:rPr>
              <a:t>upang</a:t>
            </a:r>
            <a:r>
              <a:rPr dirty="0" sz="3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00">
                <a:solidFill>
                  <a:srgbClr val="212121"/>
                </a:solidFill>
                <a:latin typeface="Book Antiqua"/>
                <a:cs typeface="Book Antiqua"/>
              </a:rPr>
              <a:t>magsaliksik</a:t>
            </a:r>
            <a:r>
              <a:rPr dirty="0" sz="390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35">
                <a:solidFill>
                  <a:srgbClr val="212121"/>
                </a:solidFill>
                <a:latin typeface="Book Antiqua"/>
                <a:cs typeface="Book Antiqua"/>
              </a:rPr>
              <a:t>itaguyod</a:t>
            </a:r>
            <a:r>
              <a:rPr dirty="0" sz="39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21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30">
                <a:solidFill>
                  <a:srgbClr val="212121"/>
                </a:solidFill>
                <a:latin typeface="Book Antiqua"/>
                <a:cs typeface="Book Antiqua"/>
              </a:rPr>
              <a:t>pagpapaunlad</a:t>
            </a:r>
            <a:r>
              <a:rPr dirty="0" sz="39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900" spc="195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3900" spc="35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3900">
              <a:latin typeface="Book Antiqua"/>
              <a:cs typeface="Book Antiqu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8890" y="6107863"/>
            <a:ext cx="3539109" cy="41791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973" y="2592070"/>
            <a:ext cx="7111026" cy="76949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95387" cy="3939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04617" y="1343989"/>
            <a:ext cx="13459460" cy="3480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641080">
              <a:lnSpc>
                <a:spcPct val="101099"/>
              </a:lnSpc>
              <a:spcBef>
                <a:spcPts val="95"/>
              </a:spcBef>
            </a:pPr>
            <a:r>
              <a:rPr dirty="0" sz="2800" spc="60" b="1">
                <a:solidFill>
                  <a:srgbClr val="212121"/>
                </a:solidFill>
                <a:latin typeface="Book Antiqua"/>
                <a:cs typeface="Book Antiqua"/>
              </a:rPr>
              <a:t>FILIPINO:</a:t>
            </a:r>
            <a:r>
              <a:rPr dirty="0" sz="2800" spc="-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80" b="1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10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40" b="1">
                <a:solidFill>
                  <a:srgbClr val="212121"/>
                </a:solidFill>
                <a:latin typeface="Book Antiqua"/>
                <a:cs typeface="Book Antiqua"/>
              </a:rPr>
              <a:t>Bibliya </a:t>
            </a:r>
            <a:r>
              <a:rPr dirty="0" sz="2800" spc="155" b="1">
                <a:solidFill>
                  <a:srgbClr val="212121"/>
                </a:solidFill>
                <a:latin typeface="Book Antiqua"/>
                <a:cs typeface="Book Antiqua"/>
              </a:rPr>
              <a:t>Tore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45" b="1">
                <a:solidFill>
                  <a:srgbClr val="212121"/>
                </a:solidFill>
                <a:latin typeface="Book Antiqua"/>
                <a:cs typeface="Book Antiqua"/>
              </a:rPr>
              <a:t>Babel</a:t>
            </a:r>
            <a:endParaRPr sz="2800">
              <a:latin typeface="Book Antiqua"/>
              <a:cs typeface="Book Antiqua"/>
            </a:endParaRPr>
          </a:p>
          <a:p>
            <a:pPr marL="12700" marR="884555">
              <a:lnSpc>
                <a:spcPts val="3410"/>
              </a:lnSpc>
              <a:spcBef>
                <a:spcPts val="110"/>
              </a:spcBef>
            </a:pPr>
            <a:r>
              <a:rPr dirty="0" sz="2800" spc="175" b="1">
                <a:solidFill>
                  <a:srgbClr val="212121"/>
                </a:solidFill>
                <a:latin typeface="Book Antiqua"/>
                <a:cs typeface="Book Antiqua"/>
              </a:rPr>
              <a:t>Sinabi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75" b="1">
                <a:solidFill>
                  <a:srgbClr val="212121"/>
                </a:solidFill>
                <a:latin typeface="Book Antiqua"/>
                <a:cs typeface="Book Antiqua"/>
              </a:rPr>
              <a:t>Diyos,</a:t>
            </a:r>
            <a:r>
              <a:rPr dirty="0" sz="28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0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95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ginamit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35" b="1">
                <a:solidFill>
                  <a:srgbClr val="212121"/>
                </a:solidFill>
                <a:latin typeface="Book Antiqua"/>
                <a:cs typeface="Book Antiqua"/>
              </a:rPr>
              <a:t>niya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10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9" b="1">
                <a:solidFill>
                  <a:srgbClr val="212121"/>
                </a:solidFill>
                <a:latin typeface="Book Antiqua"/>
                <a:cs typeface="Book Antiqua"/>
              </a:rPr>
              <a:t>paglikha</a:t>
            </a:r>
            <a:r>
              <a:rPr dirty="0" sz="28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0" b="1">
                <a:solidFill>
                  <a:srgbClr val="212121"/>
                </a:solidFill>
                <a:latin typeface="Book Antiqua"/>
                <a:cs typeface="Book Antiqua"/>
              </a:rPr>
              <a:t>sanlibutan </a:t>
            </a:r>
            <a:r>
              <a:rPr dirty="0" sz="2800" spc="195" b="1">
                <a:solidFill>
                  <a:srgbClr val="212121"/>
                </a:solidFill>
                <a:latin typeface="Book Antiqua"/>
                <a:cs typeface="Book Antiqua"/>
              </a:rPr>
              <a:t>Genesis</a:t>
            </a:r>
            <a:r>
              <a:rPr dirty="0" sz="28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60" b="1">
                <a:solidFill>
                  <a:srgbClr val="212121"/>
                </a:solidFill>
                <a:latin typeface="Book Antiqua"/>
                <a:cs typeface="Book Antiqua"/>
              </a:rPr>
              <a:t>1:27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-30" b="1">
                <a:solidFill>
                  <a:srgbClr val="212121"/>
                </a:solidFill>
                <a:latin typeface="Book Antiqua"/>
                <a:cs typeface="Book Antiqua"/>
              </a:rPr>
              <a:t>“At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45" b="1">
                <a:solidFill>
                  <a:srgbClr val="212121"/>
                </a:solidFill>
                <a:latin typeface="Book Antiqua"/>
                <a:cs typeface="Book Antiqua"/>
              </a:rPr>
              <a:t>nilalang</a:t>
            </a:r>
            <a:r>
              <a:rPr dirty="0" sz="2800" spc="-1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80" b="1">
                <a:solidFill>
                  <a:srgbClr val="212121"/>
                </a:solidFill>
                <a:latin typeface="Book Antiqua"/>
                <a:cs typeface="Book Antiqua"/>
              </a:rPr>
              <a:t>Diyos</a:t>
            </a:r>
            <a:r>
              <a:rPr dirty="0" sz="28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95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9" b="1">
                <a:solidFill>
                  <a:srgbClr val="212121"/>
                </a:solidFill>
                <a:latin typeface="Book Antiqua"/>
                <a:cs typeface="Book Antiqua"/>
              </a:rPr>
              <a:t>tao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45" b="1">
                <a:solidFill>
                  <a:srgbClr val="212121"/>
                </a:solidFill>
                <a:latin typeface="Book Antiqua"/>
                <a:cs typeface="Book Antiqua"/>
              </a:rPr>
              <a:t>ayon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10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70" b="1">
                <a:solidFill>
                  <a:srgbClr val="212121"/>
                </a:solidFill>
                <a:latin typeface="Book Antiqua"/>
                <a:cs typeface="Book Antiqua"/>
              </a:rPr>
              <a:t>kaniyang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40" b="1">
                <a:solidFill>
                  <a:srgbClr val="212121"/>
                </a:solidFill>
                <a:latin typeface="Book Antiqua"/>
                <a:cs typeface="Book Antiqua"/>
              </a:rPr>
              <a:t>sariling</a:t>
            </a:r>
            <a:endParaRPr sz="2800">
              <a:latin typeface="Book Antiqua"/>
              <a:cs typeface="Book Antiqua"/>
            </a:endParaRPr>
          </a:p>
          <a:p>
            <a:pPr marL="12700">
              <a:lnSpc>
                <a:spcPts val="3270"/>
              </a:lnSpc>
            </a:pPr>
            <a:r>
              <a:rPr dirty="0" sz="2800" spc="280" b="1">
                <a:solidFill>
                  <a:srgbClr val="212121"/>
                </a:solidFill>
                <a:latin typeface="Book Antiqua"/>
                <a:cs typeface="Book Antiqua"/>
              </a:rPr>
              <a:t>larawan,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45" b="1">
                <a:solidFill>
                  <a:srgbClr val="212121"/>
                </a:solidFill>
                <a:latin typeface="Book Antiqua"/>
                <a:cs typeface="Book Antiqua"/>
              </a:rPr>
              <a:t>ayon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20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25" b="1">
                <a:solidFill>
                  <a:srgbClr val="212121"/>
                </a:solidFill>
                <a:latin typeface="Book Antiqua"/>
                <a:cs typeface="Book Antiqua"/>
              </a:rPr>
              <a:t>larawan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0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75" b="1">
                <a:solidFill>
                  <a:srgbClr val="212121"/>
                </a:solidFill>
                <a:latin typeface="Book Antiqua"/>
                <a:cs typeface="Book Antiqua"/>
              </a:rPr>
              <a:t>Diyos</a:t>
            </a:r>
            <a:r>
              <a:rPr dirty="0" sz="28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5" b="1">
                <a:solidFill>
                  <a:srgbClr val="212121"/>
                </a:solidFill>
                <a:latin typeface="Book Antiqua"/>
                <a:cs typeface="Book Antiqua"/>
              </a:rPr>
              <a:t>siya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5" b="1">
                <a:solidFill>
                  <a:srgbClr val="212121"/>
                </a:solidFill>
                <a:latin typeface="Book Antiqua"/>
                <a:cs typeface="Book Antiqua"/>
              </a:rPr>
              <a:t>nilalang;</a:t>
            </a:r>
            <a:r>
              <a:rPr dirty="0" sz="2800" spc="-1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45" b="1">
                <a:solidFill>
                  <a:srgbClr val="212121"/>
                </a:solidFill>
                <a:latin typeface="Book Antiqua"/>
                <a:cs typeface="Book Antiqua"/>
              </a:rPr>
              <a:t>nilalang</a:t>
            </a:r>
            <a:r>
              <a:rPr dirty="0" sz="2800" spc="-10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35" b="1">
                <a:solidFill>
                  <a:srgbClr val="212121"/>
                </a:solidFill>
                <a:latin typeface="Book Antiqua"/>
                <a:cs typeface="Book Antiqua"/>
              </a:rPr>
              <a:t>niya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0" b="1">
                <a:solidFill>
                  <a:srgbClr val="212121"/>
                </a:solidFill>
                <a:latin typeface="Book Antiqua"/>
                <a:cs typeface="Book Antiqua"/>
              </a:rPr>
              <a:t>sila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00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endParaRPr sz="28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800" spc="240" b="1">
                <a:solidFill>
                  <a:srgbClr val="212121"/>
                </a:solidFill>
                <a:latin typeface="Book Antiqua"/>
                <a:cs typeface="Book Antiqua"/>
              </a:rPr>
              <a:t>lalaki</a:t>
            </a:r>
            <a:r>
              <a:rPr dirty="0" sz="28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5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65" b="1">
                <a:solidFill>
                  <a:srgbClr val="212121"/>
                </a:solidFill>
                <a:latin typeface="Book Antiqua"/>
                <a:cs typeface="Book Antiqua"/>
              </a:rPr>
              <a:t>babae”</a:t>
            </a:r>
            <a:endParaRPr sz="2800">
              <a:latin typeface="Book Antiqua"/>
              <a:cs typeface="Book Antiqua"/>
            </a:endParaRPr>
          </a:p>
          <a:p>
            <a:pPr marL="12700" marR="5080">
              <a:lnSpc>
                <a:spcPct val="101099"/>
              </a:lnSpc>
              <a:spcBef>
                <a:spcPts val="15"/>
              </a:spcBef>
            </a:pPr>
            <a:r>
              <a:rPr dirty="0" sz="2800" spc="195" b="1">
                <a:solidFill>
                  <a:srgbClr val="212121"/>
                </a:solidFill>
                <a:latin typeface="Book Antiqua"/>
                <a:cs typeface="Book Antiqua"/>
              </a:rPr>
              <a:t>Genesis</a:t>
            </a:r>
            <a:r>
              <a:rPr dirty="0" sz="28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60" b="1">
                <a:solidFill>
                  <a:srgbClr val="212121"/>
                </a:solidFill>
                <a:latin typeface="Book Antiqua"/>
                <a:cs typeface="Book Antiqua"/>
              </a:rPr>
              <a:t>2:7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0" b="1">
                <a:solidFill>
                  <a:srgbClr val="212121"/>
                </a:solidFill>
                <a:latin typeface="Book Antiqua"/>
                <a:cs typeface="Book Antiqua"/>
              </a:rPr>
              <a:t>“Pagkatapos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75" b="1">
                <a:solidFill>
                  <a:srgbClr val="212121"/>
                </a:solidFill>
                <a:latin typeface="Book Antiqua"/>
                <a:cs typeface="Book Antiqua"/>
              </a:rPr>
              <a:t>ginawa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9" b="1">
                <a:solidFill>
                  <a:srgbClr val="212121"/>
                </a:solidFill>
                <a:latin typeface="Book Antiqua"/>
                <a:cs typeface="Book Antiqua"/>
              </a:rPr>
              <a:t>Panginoong</a:t>
            </a:r>
            <a:r>
              <a:rPr dirty="0" sz="2800" spc="-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15" b="1">
                <a:solidFill>
                  <a:srgbClr val="212121"/>
                </a:solidFill>
                <a:latin typeface="Book Antiqua"/>
                <a:cs typeface="Book Antiqua"/>
              </a:rPr>
              <a:t>Yahweh</a:t>
            </a:r>
            <a:r>
              <a:rPr dirty="0" sz="28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95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29" b="1">
                <a:solidFill>
                  <a:srgbClr val="212121"/>
                </a:solidFill>
                <a:latin typeface="Book Antiqua"/>
                <a:cs typeface="Book Antiqua"/>
              </a:rPr>
              <a:t>tao</a:t>
            </a:r>
            <a:r>
              <a:rPr dirty="0" sz="28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90" b="1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2800" spc="-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85" b="1">
                <a:solidFill>
                  <a:srgbClr val="212121"/>
                </a:solidFill>
                <a:latin typeface="Book Antiqua"/>
                <a:cs typeface="Book Antiqua"/>
              </a:rPr>
              <a:t>sa </a:t>
            </a:r>
            <a:r>
              <a:rPr dirty="0" sz="2800" spc="200" b="1">
                <a:solidFill>
                  <a:srgbClr val="212121"/>
                </a:solidFill>
                <a:latin typeface="Book Antiqua"/>
                <a:cs typeface="Book Antiqua"/>
              </a:rPr>
              <a:t>alabok,</a:t>
            </a:r>
            <a:r>
              <a:rPr dirty="0" sz="28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5" b="1">
                <a:solidFill>
                  <a:srgbClr val="212121"/>
                </a:solidFill>
                <a:latin typeface="Book Antiqua"/>
                <a:cs typeface="Book Antiqua"/>
              </a:rPr>
              <a:t>hininganan</a:t>
            </a:r>
            <a:r>
              <a:rPr dirty="0" sz="28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35" b="1">
                <a:solidFill>
                  <a:srgbClr val="212121"/>
                </a:solidFill>
                <a:latin typeface="Book Antiqua"/>
                <a:cs typeface="Book Antiqua"/>
              </a:rPr>
              <a:t>niya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310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60" b="1">
                <a:solidFill>
                  <a:srgbClr val="212121"/>
                </a:solidFill>
                <a:latin typeface="Book Antiqua"/>
                <a:cs typeface="Book Antiqua"/>
              </a:rPr>
              <a:t>ilong,</a:t>
            </a:r>
            <a:r>
              <a:rPr dirty="0" sz="28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5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8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85" b="1">
                <a:solidFill>
                  <a:srgbClr val="212121"/>
                </a:solidFill>
                <a:latin typeface="Book Antiqua"/>
                <a:cs typeface="Book Antiqua"/>
              </a:rPr>
              <a:t>nagkaroon</a:t>
            </a:r>
            <a:r>
              <a:rPr dirty="0" sz="28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55" b="1">
                <a:solidFill>
                  <a:srgbClr val="212121"/>
                </a:solidFill>
                <a:latin typeface="Book Antiqua"/>
                <a:cs typeface="Book Antiqua"/>
              </a:rPr>
              <a:t>ito</a:t>
            </a:r>
            <a:r>
              <a:rPr dirty="0" sz="28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26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8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800" spc="140" b="1">
                <a:solidFill>
                  <a:srgbClr val="212121"/>
                </a:solidFill>
                <a:latin typeface="Book Antiqua"/>
                <a:cs typeface="Book Antiqua"/>
              </a:rPr>
              <a:t>Buhay”</a:t>
            </a:r>
            <a:endParaRPr sz="28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973" y="2592070"/>
            <a:ext cx="7111026" cy="76949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95387" cy="3939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983437"/>
            <a:ext cx="13552805" cy="734758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0" b="1">
                <a:solidFill>
                  <a:srgbClr val="212121"/>
                </a:solidFill>
                <a:latin typeface="Book Antiqua"/>
                <a:cs typeface="Book Antiqua"/>
              </a:rPr>
              <a:t>TEORYA</a:t>
            </a:r>
            <a:r>
              <a:rPr dirty="0" sz="3000" spc="-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-5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9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endParaRPr sz="30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Book Antiqua"/>
              <a:cs typeface="Book Antiqua"/>
            </a:endParaRPr>
          </a:p>
          <a:p>
            <a:pPr marL="12700" marR="1339850">
              <a:lnSpc>
                <a:spcPct val="100000"/>
              </a:lnSpc>
              <a:buAutoNum type="arabicPeriod"/>
              <a:tabLst>
                <a:tab pos="344170" algn="l"/>
              </a:tabLst>
            </a:pPr>
            <a:r>
              <a:rPr dirty="0" sz="3000" spc="155" b="1">
                <a:solidFill>
                  <a:srgbClr val="212121"/>
                </a:solidFill>
                <a:latin typeface="Book Antiqua"/>
                <a:cs typeface="Book Antiqua"/>
              </a:rPr>
              <a:t>Bow-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wow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5" b="1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30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90" b="1">
                <a:solidFill>
                  <a:srgbClr val="212121"/>
                </a:solidFill>
                <a:latin typeface="Book Antiqua"/>
                <a:cs typeface="Book Antiqua"/>
              </a:rPr>
              <a:t>panggagaya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50" b="1">
                <a:solidFill>
                  <a:srgbClr val="212121"/>
                </a:solidFill>
                <a:latin typeface="Book Antiqua"/>
                <a:cs typeface="Book Antiqua"/>
              </a:rPr>
              <a:t>tao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tunog</a:t>
            </a:r>
            <a:r>
              <a:rPr dirty="0" sz="30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54" b="1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kalikasan.</a:t>
            </a:r>
            <a:endParaRPr sz="3000">
              <a:latin typeface="Book Antiqua"/>
              <a:cs typeface="Book Antiqua"/>
            </a:endParaRPr>
          </a:p>
          <a:p>
            <a:pPr marL="412115" indent="-400050">
              <a:lnSpc>
                <a:spcPct val="100000"/>
              </a:lnSpc>
              <a:buAutoNum type="arabicPeriod"/>
              <a:tabLst>
                <a:tab pos="412750" algn="l"/>
              </a:tabLst>
            </a:pPr>
            <a:r>
              <a:rPr dirty="0" sz="3000" spc="185" b="1">
                <a:solidFill>
                  <a:srgbClr val="212121"/>
                </a:solidFill>
                <a:latin typeface="Book Antiqua"/>
                <a:cs typeface="Book Antiqua"/>
              </a:rPr>
              <a:t>Dingdong–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tugon</a:t>
            </a:r>
            <a:r>
              <a:rPr dirty="0" sz="30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tunog</a:t>
            </a:r>
            <a:r>
              <a:rPr dirty="0" sz="3000" spc="-14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4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00" b="1">
                <a:solidFill>
                  <a:srgbClr val="212121"/>
                </a:solidFill>
                <a:latin typeface="Book Antiqua"/>
                <a:cs typeface="Book Antiqua"/>
              </a:rPr>
              <a:t>naririnig</a:t>
            </a:r>
            <a:r>
              <a:rPr dirty="0" sz="3000" spc="-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80" b="1">
                <a:solidFill>
                  <a:srgbClr val="212121"/>
                </a:solidFill>
                <a:latin typeface="Book Antiqua"/>
                <a:cs typeface="Book Antiqua"/>
              </a:rPr>
              <a:t>paligid.</a:t>
            </a:r>
            <a:endParaRPr sz="3000">
              <a:latin typeface="Book Antiqua"/>
              <a:cs typeface="Book Antiqua"/>
            </a:endParaRPr>
          </a:p>
          <a:p>
            <a:pPr marL="12700" marR="175069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95605" algn="l"/>
              </a:tabLst>
            </a:pPr>
            <a:r>
              <a:rPr dirty="0" sz="3000" spc="285" b="1">
                <a:solidFill>
                  <a:srgbClr val="212121"/>
                </a:solidFill>
                <a:latin typeface="Book Antiqua"/>
                <a:cs typeface="Book Antiqua"/>
              </a:rPr>
              <a:t>Yum-</a:t>
            </a:r>
            <a:r>
              <a:rPr dirty="0" sz="3000" spc="305" b="1">
                <a:solidFill>
                  <a:srgbClr val="212121"/>
                </a:solidFill>
                <a:latin typeface="Book Antiqua"/>
                <a:cs typeface="Book Antiqua"/>
              </a:rPr>
              <a:t>yum–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95" b="1">
                <a:solidFill>
                  <a:srgbClr val="212121"/>
                </a:solidFill>
                <a:latin typeface="Book Antiqua"/>
                <a:cs typeface="Book Antiqua"/>
              </a:rPr>
              <a:t>nagsimula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15" b="1">
                <a:solidFill>
                  <a:srgbClr val="212121"/>
                </a:solidFill>
                <a:latin typeface="Book Antiqua"/>
                <a:cs typeface="Book Antiqua"/>
              </a:rPr>
              <a:t>kilos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tunog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4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50" b="1">
                <a:solidFill>
                  <a:srgbClr val="212121"/>
                </a:solidFill>
                <a:latin typeface="Book Antiqua"/>
                <a:cs typeface="Book Antiqua"/>
              </a:rPr>
              <a:t>sabay </a:t>
            </a:r>
            <a:r>
              <a:rPr dirty="0" sz="3000" spc="300" b="1">
                <a:solidFill>
                  <a:srgbClr val="212121"/>
                </a:solidFill>
                <a:latin typeface="Book Antiqua"/>
                <a:cs typeface="Book Antiqua"/>
              </a:rPr>
              <a:t>ginagawa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katawan.</a:t>
            </a:r>
            <a:endParaRPr sz="3000">
              <a:latin typeface="Book Antiqua"/>
              <a:cs typeface="Book Antiqua"/>
            </a:endParaRPr>
          </a:p>
          <a:p>
            <a:pPr marL="421640" indent="-409575">
              <a:lnSpc>
                <a:spcPct val="100000"/>
              </a:lnSpc>
              <a:buAutoNum type="arabicPeriod"/>
              <a:tabLst>
                <a:tab pos="422275" algn="l"/>
              </a:tabLst>
            </a:pPr>
            <a:r>
              <a:rPr dirty="0" sz="3000" spc="135" b="1">
                <a:solidFill>
                  <a:srgbClr val="212121"/>
                </a:solidFill>
                <a:latin typeface="Book Antiqua"/>
                <a:cs typeface="Book Antiqua"/>
              </a:rPr>
              <a:t>Ta-</a:t>
            </a:r>
            <a:r>
              <a:rPr dirty="0" sz="3000" spc="285" b="1">
                <a:solidFill>
                  <a:srgbClr val="212121"/>
                </a:solidFill>
                <a:latin typeface="Book Antiqua"/>
                <a:cs typeface="Book Antiqua"/>
              </a:rPr>
              <a:t>ta</a:t>
            </a:r>
            <a:r>
              <a:rPr dirty="0" sz="30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5" b="1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5" b="1">
                <a:solidFill>
                  <a:srgbClr val="212121"/>
                </a:solidFill>
                <a:latin typeface="Book Antiqua"/>
                <a:cs typeface="Book Antiqua"/>
              </a:rPr>
              <a:t>kumpas</a:t>
            </a:r>
            <a:r>
              <a:rPr dirty="0" sz="3000" spc="-15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5" b="1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90" b="1">
                <a:solidFill>
                  <a:srgbClr val="212121"/>
                </a:solidFill>
                <a:latin typeface="Book Antiqua"/>
                <a:cs typeface="Book Antiqua"/>
              </a:rPr>
              <a:t>galaw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4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kamay.</a:t>
            </a:r>
            <a:endParaRPr sz="3000">
              <a:latin typeface="Book Antiqua"/>
              <a:cs typeface="Book Antiqua"/>
            </a:endParaRPr>
          </a:p>
          <a:p>
            <a:pPr marL="12700" marR="1741805">
              <a:lnSpc>
                <a:spcPct val="100000"/>
              </a:lnSpc>
              <a:buAutoNum type="arabicPeriod"/>
              <a:tabLst>
                <a:tab pos="417830" algn="l"/>
              </a:tabLst>
            </a:pPr>
            <a:r>
              <a:rPr dirty="0" sz="3000" spc="180" b="1">
                <a:solidFill>
                  <a:srgbClr val="212121"/>
                </a:solidFill>
                <a:latin typeface="Book Antiqua"/>
                <a:cs typeface="Book Antiqua"/>
              </a:rPr>
              <a:t>Pooh-</a:t>
            </a:r>
            <a:r>
              <a:rPr dirty="0" sz="3000" spc="190" b="1">
                <a:solidFill>
                  <a:srgbClr val="212121"/>
                </a:solidFill>
                <a:latin typeface="Book Antiqua"/>
                <a:cs typeface="Book Antiqua"/>
              </a:rPr>
              <a:t>pooh</a:t>
            </a:r>
            <a:r>
              <a:rPr dirty="0" sz="3000" spc="-14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0" b="1">
                <a:solidFill>
                  <a:srgbClr val="212121"/>
                </a:solidFill>
                <a:latin typeface="Book Antiqua"/>
                <a:cs typeface="Book Antiqua"/>
              </a:rPr>
              <a:t>nagmula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75" b="1">
                <a:solidFill>
                  <a:srgbClr val="212121"/>
                </a:solidFill>
                <a:latin typeface="Book Antiqua"/>
                <a:cs typeface="Book Antiqua"/>
              </a:rPr>
              <a:t>matinding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0" b="1">
                <a:solidFill>
                  <a:srgbClr val="212121"/>
                </a:solidFill>
                <a:latin typeface="Book Antiqua"/>
                <a:cs typeface="Book Antiqua"/>
              </a:rPr>
              <a:t>damdaming </a:t>
            </a:r>
            <a:r>
              <a:rPr dirty="0" sz="3000" spc="260" b="1">
                <a:solidFill>
                  <a:srgbClr val="212121"/>
                </a:solidFill>
                <a:latin typeface="Book Antiqua"/>
                <a:cs typeface="Book Antiqua"/>
              </a:rPr>
              <a:t>ipinapahayag</a:t>
            </a:r>
            <a:r>
              <a:rPr dirty="0" sz="3000" spc="-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70" b="1">
                <a:solidFill>
                  <a:srgbClr val="212121"/>
                </a:solidFill>
                <a:latin typeface="Book Antiqua"/>
                <a:cs typeface="Book Antiqua"/>
              </a:rPr>
              <a:t>tao.</a:t>
            </a:r>
            <a:endParaRPr sz="3000">
              <a:latin typeface="Book Antiqua"/>
              <a:cs typeface="Book Antiqua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332740" algn="l"/>
              </a:tabLst>
            </a:pPr>
            <a:r>
              <a:rPr dirty="0" sz="3000" spc="85" b="1">
                <a:solidFill>
                  <a:srgbClr val="212121"/>
                </a:solidFill>
                <a:latin typeface="Book Antiqua"/>
                <a:cs typeface="Book Antiqua"/>
              </a:rPr>
              <a:t>Yo-</a:t>
            </a:r>
            <a:r>
              <a:rPr dirty="0" sz="3000" spc="225" b="1">
                <a:solidFill>
                  <a:srgbClr val="212121"/>
                </a:solidFill>
                <a:latin typeface="Book Antiqua"/>
                <a:cs typeface="Book Antiqua"/>
              </a:rPr>
              <a:t>He-Ho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5" b="1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30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9" b="1">
                <a:solidFill>
                  <a:srgbClr val="212121"/>
                </a:solidFill>
                <a:latin typeface="Book Antiqua"/>
                <a:cs typeface="Book Antiqua"/>
              </a:rPr>
              <a:t>tunog</a:t>
            </a:r>
            <a:r>
              <a:rPr dirty="0" sz="3000" spc="-14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4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45" b="1">
                <a:solidFill>
                  <a:srgbClr val="212121"/>
                </a:solidFill>
                <a:latin typeface="Book Antiqua"/>
                <a:cs typeface="Book Antiqua"/>
              </a:rPr>
              <a:t>nalilikha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00" b="1">
                <a:solidFill>
                  <a:srgbClr val="212121"/>
                </a:solidFill>
                <a:latin typeface="Book Antiqua"/>
                <a:cs typeface="Book Antiqua"/>
              </a:rPr>
              <a:t>kapag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05" b="1">
                <a:solidFill>
                  <a:srgbClr val="212121"/>
                </a:solidFill>
                <a:latin typeface="Book Antiqua"/>
                <a:cs typeface="Book Antiqua"/>
              </a:rPr>
              <a:t>gumagamit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35" b="1">
                <a:solidFill>
                  <a:srgbClr val="212121"/>
                </a:solidFill>
                <a:latin typeface="Book Antiqua"/>
                <a:cs typeface="Book Antiqua"/>
              </a:rPr>
              <a:t>pisikal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4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50" b="1">
                <a:solidFill>
                  <a:srgbClr val="212121"/>
                </a:solidFill>
                <a:latin typeface="Book Antiqua"/>
                <a:cs typeface="Book Antiqua"/>
              </a:rPr>
              <a:t>lakas.</a:t>
            </a:r>
            <a:endParaRPr sz="3000">
              <a:latin typeface="Book Antiqua"/>
              <a:cs typeface="Book Antiqua"/>
            </a:endParaRPr>
          </a:p>
          <a:p>
            <a:pPr marL="12700" marR="1019810">
              <a:lnSpc>
                <a:spcPct val="100000"/>
              </a:lnSpc>
              <a:buAutoNum type="arabicPeriod"/>
              <a:tabLst>
                <a:tab pos="337185" algn="l"/>
              </a:tabLst>
            </a:pPr>
            <a:r>
              <a:rPr dirty="0" sz="3000" spc="305" b="1">
                <a:solidFill>
                  <a:srgbClr val="212121"/>
                </a:solidFill>
                <a:latin typeface="Book Antiqua"/>
                <a:cs typeface="Book Antiqua"/>
              </a:rPr>
              <a:t>Tarara-</a:t>
            </a:r>
            <a:r>
              <a:rPr dirty="0" sz="3000" spc="200" b="1">
                <a:solidFill>
                  <a:srgbClr val="212121"/>
                </a:solidFill>
                <a:latin typeface="Book Antiqua"/>
                <a:cs typeface="Book Antiqua"/>
              </a:rPr>
              <a:t>Boom-</a:t>
            </a:r>
            <a:r>
              <a:rPr dirty="0" sz="3000" b="1">
                <a:solidFill>
                  <a:srgbClr val="212121"/>
                </a:solidFill>
                <a:latin typeface="Book Antiqua"/>
                <a:cs typeface="Book Antiqua"/>
              </a:rPr>
              <a:t>De-Ay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95" b="1">
                <a:solidFill>
                  <a:srgbClr val="212121"/>
                </a:solidFill>
                <a:latin typeface="Book Antiqua"/>
                <a:cs typeface="Book Antiqua"/>
              </a:rPr>
              <a:t>nagsimula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0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85" b="1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70" b="1">
                <a:solidFill>
                  <a:srgbClr val="212121"/>
                </a:solidFill>
                <a:latin typeface="Book Antiqua"/>
                <a:cs typeface="Book Antiqua"/>
              </a:rPr>
              <a:t>seremonya, </a:t>
            </a:r>
            <a:r>
              <a:rPr dirty="0" sz="3000" spc="240" b="1">
                <a:solidFill>
                  <a:srgbClr val="212121"/>
                </a:solidFill>
                <a:latin typeface="Book Antiqua"/>
                <a:cs typeface="Book Antiqua"/>
              </a:rPr>
              <a:t>ritwal,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0" b="1">
                <a:solidFill>
                  <a:srgbClr val="212121"/>
                </a:solidFill>
                <a:latin typeface="Book Antiqua"/>
                <a:cs typeface="Book Antiqua"/>
              </a:rPr>
              <a:t>okasyon.</a:t>
            </a:r>
            <a:endParaRPr sz="3000">
              <a:latin typeface="Book Antiqua"/>
              <a:cs typeface="Book Antiqua"/>
            </a:endParaRPr>
          </a:p>
          <a:p>
            <a:pPr marL="12700" marR="1402715">
              <a:lnSpc>
                <a:spcPct val="100000"/>
              </a:lnSpc>
              <a:buAutoNum type="arabicPeriod"/>
              <a:tabLst>
                <a:tab pos="335915" algn="l"/>
              </a:tabLst>
            </a:pPr>
            <a:r>
              <a:rPr dirty="0" sz="3000" spc="215" b="1">
                <a:solidFill>
                  <a:srgbClr val="212121"/>
                </a:solidFill>
                <a:latin typeface="Book Antiqua"/>
                <a:cs typeface="Book Antiqua"/>
              </a:rPr>
              <a:t>La-</a:t>
            </a:r>
            <a:r>
              <a:rPr dirty="0" sz="3000" spc="270" b="1">
                <a:solidFill>
                  <a:srgbClr val="212121"/>
                </a:solidFill>
                <a:latin typeface="Book Antiqua"/>
                <a:cs typeface="Book Antiqua"/>
              </a:rPr>
              <a:t>la</a:t>
            </a:r>
            <a:r>
              <a:rPr dirty="0" sz="3000" spc="-15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15" b="1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5" b="1">
                <a:solidFill>
                  <a:srgbClr val="212121"/>
                </a:solidFill>
                <a:latin typeface="Book Antiqua"/>
                <a:cs typeface="Book Antiqua"/>
              </a:rPr>
              <a:t>ay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20" b="1">
                <a:solidFill>
                  <a:srgbClr val="212121"/>
                </a:solidFill>
                <a:latin typeface="Book Antiqua"/>
                <a:cs typeface="Book Antiqua"/>
              </a:rPr>
              <a:t>nagmula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3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345" b="1">
                <a:solidFill>
                  <a:srgbClr val="212121"/>
                </a:solidFill>
                <a:latin typeface="Book Antiqua"/>
                <a:cs typeface="Book Antiqua"/>
              </a:rPr>
              <a:t>damdamin</a:t>
            </a:r>
            <a:r>
              <a:rPr dirty="0" sz="30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8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15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35" b="1">
                <a:solidFill>
                  <a:srgbClr val="212121"/>
                </a:solidFill>
                <a:latin typeface="Book Antiqua"/>
                <a:cs typeface="Book Antiqua"/>
              </a:rPr>
              <a:t>pag-</a:t>
            </a:r>
            <a:r>
              <a:rPr dirty="0" sz="3000" spc="135" b="1">
                <a:solidFill>
                  <a:srgbClr val="212121"/>
                </a:solidFill>
                <a:latin typeface="Book Antiqua"/>
                <a:cs typeface="Book Antiqua"/>
              </a:rPr>
              <a:t>ibig,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04" b="1">
                <a:solidFill>
                  <a:srgbClr val="212121"/>
                </a:solidFill>
                <a:latin typeface="Book Antiqua"/>
                <a:cs typeface="Book Antiqua"/>
              </a:rPr>
              <a:t>awit,</a:t>
            </a:r>
            <a:r>
              <a:rPr dirty="0" sz="3000" spc="-1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54" b="1">
                <a:solidFill>
                  <a:srgbClr val="212121"/>
                </a:solidFill>
                <a:latin typeface="Book Antiqua"/>
                <a:cs typeface="Book Antiqua"/>
              </a:rPr>
              <a:t>at </a:t>
            </a:r>
            <a:r>
              <a:rPr dirty="0" sz="3000" spc="250" b="1">
                <a:solidFill>
                  <a:srgbClr val="212121"/>
                </a:solidFill>
                <a:latin typeface="Book Antiqua"/>
                <a:cs typeface="Book Antiqua"/>
              </a:rPr>
              <a:t>paglalaro.</a:t>
            </a:r>
            <a:endParaRPr sz="30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0"/>
              <a:t>THANK</a:t>
            </a:r>
            <a:r>
              <a:rPr dirty="0" spc="-880"/>
              <a:t> </a:t>
            </a:r>
            <a:r>
              <a:rPr dirty="0" spc="475"/>
              <a:t>YOU!!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FILDIS - WEEK 1</dc:title>
  <dcterms:created xsi:type="dcterms:W3CDTF">2025-05-21T21:20:09Z</dcterms:created>
  <dcterms:modified xsi:type="dcterms:W3CDTF">2025-05-21T21:20:09Z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2024-11-21T00:00:00Z</vt:filetime>
  </property>
  <property fmtid="{D5CDD505-2E9C-101B-9397-08002B2CF9AE}" pid="3" name="LastSaved">
    <vt:filetime>2025-05-21T00:00:00Z</vt:filetime>
  </property>
</Properties>
</file>